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97" r:id="rId4"/>
    <p:sldId id="433" r:id="rId5"/>
    <p:sldId id="432" r:id="rId6"/>
    <p:sldId id="493" r:id="rId7"/>
    <p:sldId id="447" r:id="rId8"/>
    <p:sldId id="434" r:id="rId9"/>
    <p:sldId id="424" r:id="rId10"/>
    <p:sldId id="451" r:id="rId11"/>
    <p:sldId id="498" r:id="rId12"/>
    <p:sldId id="425" r:id="rId13"/>
    <p:sldId id="480" r:id="rId14"/>
    <p:sldId id="445" r:id="rId15"/>
    <p:sldId id="448" r:id="rId16"/>
    <p:sldId id="495" r:id="rId17"/>
    <p:sldId id="496" r:id="rId18"/>
    <p:sldId id="449" r:id="rId19"/>
    <p:sldId id="422" r:id="rId20"/>
    <p:sldId id="435" r:id="rId21"/>
    <p:sldId id="437" r:id="rId22"/>
    <p:sldId id="442" r:id="rId23"/>
    <p:sldId id="446" r:id="rId24"/>
    <p:sldId id="439" r:id="rId25"/>
    <p:sldId id="440" r:id="rId26"/>
    <p:sldId id="444" r:id="rId27"/>
    <p:sldId id="443" r:id="rId28"/>
    <p:sldId id="458" r:id="rId29"/>
    <p:sldId id="459" r:id="rId30"/>
    <p:sldId id="457" r:id="rId31"/>
    <p:sldId id="453" r:id="rId32"/>
    <p:sldId id="462" r:id="rId33"/>
    <p:sldId id="454" r:id="rId34"/>
    <p:sldId id="455" r:id="rId35"/>
    <p:sldId id="471" r:id="rId36"/>
    <p:sldId id="475" r:id="rId37"/>
    <p:sldId id="474" r:id="rId38"/>
    <p:sldId id="473" r:id="rId39"/>
    <p:sldId id="415" r:id="rId40"/>
    <p:sldId id="463" r:id="rId41"/>
    <p:sldId id="464" r:id="rId42"/>
    <p:sldId id="468" r:id="rId43"/>
    <p:sldId id="469" r:id="rId44"/>
    <p:sldId id="465" r:id="rId45"/>
    <p:sldId id="486" r:id="rId46"/>
    <p:sldId id="491" r:id="rId47"/>
    <p:sldId id="490" r:id="rId48"/>
    <p:sldId id="489" r:id="rId49"/>
    <p:sldId id="499" r:id="rId50"/>
    <p:sldId id="488" r:id="rId51"/>
    <p:sldId id="482" r:id="rId52"/>
    <p:sldId id="481" r:id="rId53"/>
    <p:sldId id="484" r:id="rId54"/>
    <p:sldId id="485" r:id="rId55"/>
    <p:sldId id="408" r:id="rId56"/>
    <p:sldId id="476" r:id="rId57"/>
    <p:sldId id="478" r:id="rId58"/>
    <p:sldId id="479" r:id="rId59"/>
    <p:sldId id="409" r:id="rId60"/>
    <p:sldId id="314" r:id="rId61"/>
    <p:sldId id="436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F7D1D"/>
    <a:srgbClr val="36544F"/>
    <a:srgbClr val="57A2C5"/>
    <a:srgbClr val="D4EBE9"/>
    <a:srgbClr val="C14026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/>
    <p:restoredTop sz="85126" autoAdjust="0"/>
  </p:normalViewPr>
  <p:slideViewPr>
    <p:cSldViewPr snapToGrid="0" snapToObjects="1">
      <p:cViewPr>
        <p:scale>
          <a:sx n="108" d="100"/>
          <a:sy n="108" d="100"/>
        </p:scale>
        <p:origin x="4656" y="19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6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8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18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10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86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19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70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216268" y="305390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355570" y="507452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18352" y="1700373"/>
            <a:ext cx="881877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5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000" b="1" dirty="0" smtClean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981132" y="1215515"/>
            <a:ext cx="16466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025680" y="3437612"/>
            <a:ext cx="548098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"Echte" 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200356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Spotify</a:t>
            </a:r>
            <a:r>
              <a:rPr lang="de-DE" dirty="0" smtClean="0"/>
              <a:t> Web Player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4" y="201881"/>
            <a:ext cx="5964573" cy="5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</a:t>
            </a:r>
            <a:r>
              <a:rPr lang="de-DE" dirty="0" err="1" smtClean="0"/>
              <a:t>anwendungen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gelten die "üblichen" Anforderungen</a:t>
            </a:r>
            <a:endParaRPr lang="de-DE" sz="32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Verständliche Architektur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Wartbarer und langlebiger Code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Refaktorisierbarkeit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Testbarkeit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Skalierbarkeit der Entwicklung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15636" y="206063"/>
            <a:ext cx="9307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Fahrplan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50134" y="851456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886149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...aber leider noch kein vollständiger Browser Support!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 / </a:t>
            </a:r>
            <a:r>
              <a:rPr lang="de-DE" dirty="0" err="1" smtClean="0"/>
              <a:t>Transpiler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auch für diverses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 sind sehr fein-granular (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machen aus dem Modul-Code ausführbares JavaScript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6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0" y="925160"/>
            <a:ext cx="8633361" cy="549921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81642" y="6412504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explore?q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Achtung!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734539"/>
            <a:ext cx="730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9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4860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geignet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Nachteil: man weiß nicht, was im Hintergrund passiert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github.com/facebookincubator/create-react-app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ember-cli.com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war in der Regel global sichtbar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14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statischer Code-Analyse 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472346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549884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(Vor-)Urteile</a:t>
            </a:r>
            <a:endParaRPr lang="de-DE" sz="6600" b="1" dirty="0" smtClean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271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162500"/>
            <a:ext cx="6895112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164681"/>
            <a:ext cx="1995055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3" y="2703056"/>
            <a:ext cx="5177641" cy="40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0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Wenn Angular, dann auf jeden Fall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ansonsten nach Geschmack (persönliche Präferenz: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TypeScript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5" y="969493"/>
            <a:ext cx="6115791" cy="5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Eigener Talk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Alles-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inkusive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-Lösung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Enthält alles was man zum testen braucht,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3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...alle Tools nochmal auf einen Schlag und Vergleich mit Java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 bauen "echte" ("Enterprise") Anwendungen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Java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 komplex der Tool-Stack (wie in Java)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 seit ES2015 deutlich brauchbarer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echte System unabdingbar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Konzepte und Probleme verstehen, dann erst konkrete Tools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81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4" name="Rechteck 3"/>
          <p:cNvSpPr/>
          <p:nvPr/>
        </p:nvSpPr>
        <p:spPr>
          <a:xfrm>
            <a:off x="1383754" y="3337398"/>
            <a:ext cx="71384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Zugabe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(12/2009) bis 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(6/2015): 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Java9: 3,5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jährliche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von JavaScript,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 ab 2018: halb-jährliche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12. Januar 2010. 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Vergleich: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6223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>
                <a:solidFill>
                  <a:srgbClr val="41719C"/>
                </a:solidFill>
              </a:rPr>
              <a:t>Empfehlung: </a:t>
            </a:r>
            <a:r>
              <a:rPr lang="de-DE" dirty="0" smtClean="0">
                <a:solidFill>
                  <a:srgbClr val="41719C"/>
                </a:solidFill>
              </a:rPr>
              <a:t>Traue keiner Statistik, die Du nicht selbst gefälscht hast!</a:t>
            </a:r>
            <a:endParaRPr lang="de-DE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Motivation</a:t>
            </a:r>
            <a:endParaRPr lang="de-DE" sz="60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5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2195</Words>
  <Application>Microsoft Macintosh PowerPoint</Application>
  <PresentationFormat>A4-Papier (210x297 mm)</PresentationFormat>
  <Paragraphs>536</Paragraphs>
  <Slides>62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2" baseType="lpstr"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@nilshartmann</vt:lpstr>
      <vt:lpstr>Achtung!</vt:lpstr>
      <vt:lpstr>PowerPoint-Präsentation</vt:lpstr>
      <vt:lpstr>PowerPoint-Präsentation</vt:lpstr>
      <vt:lpstr>PowerPoint-Präsentation</vt:lpstr>
      <vt:lpstr>PowerPoint-Präsentation</vt:lpstr>
      <vt:lpstr>"Früher war alles besser!?"</vt:lpstr>
      <vt:lpstr>Wir bauen "echte" Anwendungen</vt:lpstr>
      <vt:lpstr>"Echte" Anwendungen</vt:lpstr>
      <vt:lpstr>Spotify Web Player</vt:lpstr>
      <vt:lpstr>https://www.figma.com</vt:lpstr>
      <vt:lpstr>Single-Page-Application</vt:lpstr>
      <vt:lpstr>Single-Page-Application</vt:lpstr>
      <vt:lpstr>Wir bauen "echte" anwendungen</vt:lpstr>
      <vt:lpstr>Unser Fahrplan</vt:lpstr>
      <vt:lpstr>Hinweise</vt:lpstr>
      <vt:lpstr>JavaScript / ECMAScript</vt:lpstr>
      <vt:lpstr>Die Sprache</vt:lpstr>
      <vt:lpstr>Die Sprache</vt:lpstr>
      <vt:lpstr>Compiler / Transpiler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 Systeme</vt:lpstr>
      <vt:lpstr>Typ Systeme</vt:lpstr>
      <vt:lpstr>Typ Systeme</vt:lpstr>
      <vt:lpstr>Typ Systeme</vt:lpstr>
      <vt:lpstr>Beispiel: TypeScript</vt:lpstr>
      <vt:lpstr>Testen</vt:lpstr>
      <vt:lpstr>Testen</vt:lpstr>
      <vt:lpstr>Testen</vt:lpstr>
      <vt:lpstr>Testen</vt:lpstr>
      <vt:lpstr>Testen </vt:lpstr>
      <vt:lpstr>...und Zusammenfassung</vt:lpstr>
      <vt:lpstr>Fazit und Zusammenfassung</vt:lpstr>
      <vt:lpstr>Fazit und Zusammenfassung</vt:lpstr>
      <vt:lpstr>Weiterführende Links</vt:lpstr>
      <vt:lpstr>PowerPoint-Präsentation</vt:lpstr>
      <vt:lpstr>Alles neu und kurzlebig? 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435</cp:revision>
  <cp:lastPrinted>2016-09-28T15:33:57Z</cp:lastPrinted>
  <dcterms:created xsi:type="dcterms:W3CDTF">2016-03-28T15:59:53Z</dcterms:created>
  <dcterms:modified xsi:type="dcterms:W3CDTF">2017-10-31T22:28:05Z</dcterms:modified>
</cp:coreProperties>
</file>